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761163" cy="99425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84" y="3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25968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97779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3816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80896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4896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82363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1723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4306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93301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43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487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76F07-EDCC-47A7-AC09-2123E3537E38}" type="datetimeFigureOut">
              <a:rPr lang="nb-NO" smtClean="0"/>
              <a:t>10.06.2016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45D813-337E-4F63-ABB8-BFBE5E34A8B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05238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395536" y="1268760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471262" y="-99392"/>
            <a:ext cx="8277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 </a:t>
            </a:r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Invariance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testing of </a:t>
            </a:r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forms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622134" y="899428"/>
            <a:ext cx="15979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Complete form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268760"/>
            <a:ext cx="82089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nb-NO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:                                             L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Y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Q</a:t>
            </a:r>
          </a:p>
          <a:p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2:		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L        Y 	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Q 	                    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       Y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Q</a:t>
            </a:r>
          </a:p>
          <a:p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				Short forms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3A: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Y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3B:                                                   	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                 	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4: 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  Y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  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External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reference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studies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Anxiety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factors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5A: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5B:                                                             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6: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    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Y  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907704" y="1700808"/>
            <a:ext cx="52325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Sample A	(N=790)	                         Sample B (N=790)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78104" y="2843644"/>
            <a:ext cx="59105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b-N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F</a:t>
            </a:r>
            <a:r>
              <a:rPr lang="nb-N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F</a:t>
            </a:r>
            <a:r>
              <a:rPr lang="nb-N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F</a:t>
            </a:r>
            <a:r>
              <a:rPr lang="nb-N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 </a:t>
            </a:r>
            <a:endParaRPr lang="nb-NO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5" name="Straight Connector 24"/>
          <p:cNvCxnSpPr/>
          <p:nvPr/>
        </p:nvCxnSpPr>
        <p:spPr>
          <a:xfrm>
            <a:off x="395536" y="2132856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395536" y="256490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95536" y="3212976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323528" y="443711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323528" y="530120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323528" y="616530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3528" y="674136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95536" y="3933056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395536" y="1700808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2987824" y="548680"/>
            <a:ext cx="307007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Internal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domain</a:t>
            </a:r>
            <a:r>
              <a:rPr lang="nb-NO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studies</a:t>
            </a:r>
            <a:endParaRPr lang="nb-NO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93154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5496" y="-27384"/>
            <a:ext cx="215527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1. </a:t>
            </a:r>
            <a:r>
              <a:rPr lang="nb-NO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con’t</a:t>
            </a:r>
            <a:endParaRPr lang="nb-NO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9512" y="188640"/>
            <a:ext cx="9001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       	  		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      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Gender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G</a:t>
            </a: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7A: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G   Y    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  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G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Y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7B:					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G   Y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G    Y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Step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8: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G   Y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G    Y  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2            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 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G   Y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1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   L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r>
              <a:rPr lang="nb-NO" dirty="0">
                <a:latin typeface="Symbol" panose="05050102010706020507" pitchFamily="18" charset="2"/>
                <a:cs typeface="Times New Roman" panose="02020603050405020304" pitchFamily="18" charset="0"/>
              </a:rPr>
              <a:t>    G    Y     Q</a:t>
            </a:r>
            <a:r>
              <a:rPr lang="nb-NO" baseline="-25000" dirty="0">
                <a:latin typeface="Symbol" panose="05050102010706020507" pitchFamily="18" charset="2"/>
                <a:cs typeface="Times New Roman" panose="02020603050405020304" pitchFamily="18" charset="0"/>
              </a:rPr>
              <a:t>2</a:t>
            </a:r>
            <a:endParaRPr lang="nb-NO" dirty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Symbol" panose="05050102010706020507" pitchFamily="18" charset="2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323528" y="2060848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323528" y="2564904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323528" y="1268760"/>
            <a:ext cx="83529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251520" y="2564904"/>
            <a:ext cx="880721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Note. :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 L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Y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matrix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variances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covariances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Q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endParaRPr lang="nb-NO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measurement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residual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variances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G =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regression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= </a:t>
            </a:r>
            <a:r>
              <a:rPr lang="nb-NO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form; </a:t>
            </a:r>
          </a:p>
          <a:p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Subscripts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vectors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matrices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indicate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form; f .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L</a:t>
            </a:r>
            <a:r>
              <a:rPr lang="nb-NO" baseline="-25000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1 </a:t>
            </a:r>
            <a:r>
              <a:rPr lang="nb-NO" dirty="0" smtClean="0">
                <a:latin typeface="Symbol" panose="05050102010706020507" pitchFamily="18" charset="2"/>
                <a:cs typeface="Times New Roman" panose="02020603050405020304" pitchFamily="18" charset="0"/>
              </a:rPr>
              <a:t>=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factor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loadings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form </a:t>
            </a:r>
          </a:p>
          <a:p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nb-NO" baseline="-25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nb-NO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1) 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N=1580. See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text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read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b-NO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table</a:t>
            </a:r>
            <a:r>
              <a:rPr lang="nb-NO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nb-NO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7089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5109</TotalTime>
  <Words>105</Words>
  <Application>Microsoft Office PowerPoint</Application>
  <PresentationFormat>On-screen Show (4:3)</PresentationFormat>
  <Paragraphs>41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Universitetet i Oslo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knuthag_adm</dc:creator>
  <cp:lastModifiedBy>knuthag_adm</cp:lastModifiedBy>
  <cp:revision>81</cp:revision>
  <cp:lastPrinted>2016-06-05T12:06:12Z</cp:lastPrinted>
  <dcterms:created xsi:type="dcterms:W3CDTF">2016-04-24T13:45:21Z</dcterms:created>
  <dcterms:modified xsi:type="dcterms:W3CDTF">2016-06-10T07:50:55Z</dcterms:modified>
</cp:coreProperties>
</file>