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761163" cy="99425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84" y="3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5968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777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381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0896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489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2363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172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06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3301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4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4876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76F07-EDCC-47A7-AC09-2123E3537E38}" type="datetimeFigureOut">
              <a:rPr lang="nb-NO" smtClean="0"/>
              <a:t>10.06.2016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5D813-337E-4F63-ABB8-BFBE5E34A8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5238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95536" y="1268760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71262" y="-99392"/>
            <a:ext cx="8277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 </a:t>
            </a:r>
            <a:r>
              <a:rPr lang="nb-NO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Invariance</a:t>
            </a:r>
            <a:r>
              <a:rPr lang="nb-NO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testing of </a:t>
            </a:r>
            <a:r>
              <a:rPr lang="nb-NO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</a:t>
            </a:r>
            <a:r>
              <a:rPr lang="nb-NO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nb-NO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nb-NO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forms</a:t>
            </a:r>
            <a:endParaRPr lang="nb-N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22134" y="899428"/>
            <a:ext cx="1597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form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1268760"/>
            <a:ext cx="820891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nb-NO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:                                             L 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Y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  Q</a:t>
            </a:r>
          </a:p>
          <a:p>
            <a:endParaRPr lang="nb-NO" dirty="0" smtClean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		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L        Y 	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Q 	                     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L       Y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Q</a:t>
            </a:r>
          </a:p>
          <a:p>
            <a:endParaRPr lang="nb-NO" dirty="0" smtClean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	Short forms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3A: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L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  Y       Q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Y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 Q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endParaRPr lang="nb-NO" dirty="0" smtClean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3B:                                                   	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endParaRPr lang="nb-NO" dirty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     	</a:t>
            </a:r>
            <a:endParaRPr lang="nb-NO" dirty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4:     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   Y 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Y      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2   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Y      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endParaRPr lang="nb-NO" dirty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endParaRPr lang="nb-NO" dirty="0" smtClean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External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studies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Anxiety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State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5A: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endParaRPr lang="nb-NO" dirty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5B:                                                                 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endParaRPr lang="nb-NO" dirty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endParaRPr lang="nb-NO" dirty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6: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Y      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2     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Y  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endParaRPr lang="nb-NO" dirty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endParaRPr lang="nb-NO" dirty="0" smtClean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04" y="1700808"/>
            <a:ext cx="523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Sample A	(N=790)	                         Sample B (N=790)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78104" y="2843644"/>
            <a:ext cx="5910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nb-NO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F</a:t>
            </a:r>
            <a:r>
              <a:rPr lang="nb-NO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F</a:t>
            </a:r>
            <a:r>
              <a:rPr lang="nb-NO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F</a:t>
            </a:r>
            <a:r>
              <a:rPr lang="nb-NO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endParaRPr lang="nb-NO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395536" y="2132856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95536" y="2564904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95536" y="3212976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23528" y="4437112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23528" y="5301208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23528" y="6165304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23528" y="6741368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95536" y="3933056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95536" y="1700808"/>
            <a:ext cx="74888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2987824" y="548680"/>
            <a:ext cx="3070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Internal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domain</a:t>
            </a:r>
            <a:r>
              <a:rPr lang="nb-N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studies</a:t>
            </a:r>
            <a:endParaRPr lang="nb-N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315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496" y="-27384"/>
            <a:ext cx="2155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nb-NO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con’t</a:t>
            </a:r>
            <a:endParaRPr lang="nb-NO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188640"/>
            <a:ext cx="9001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	  		</a:t>
            </a: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G</a:t>
            </a: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7A: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 L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G   Y    Q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  L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G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Y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Q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endParaRPr lang="nb-NO" dirty="0" smtClean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7B:					 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G   Y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G    Y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endParaRPr lang="nb-NO" dirty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8:    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L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G   Y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G    Y    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Q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2            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 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G   Y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1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   L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r>
              <a:rPr lang="nb-NO" dirty="0">
                <a:latin typeface="Symbol" panose="05050102010706020507" pitchFamily="18" charset="2"/>
                <a:cs typeface="Times New Roman" panose="02020603050405020304" pitchFamily="18" charset="0"/>
              </a:rPr>
              <a:t>    G    Y     Q</a:t>
            </a:r>
            <a:r>
              <a:rPr lang="nb-NO" baseline="-25000" dirty="0">
                <a:latin typeface="Symbol" panose="05050102010706020507" pitchFamily="18" charset="2"/>
                <a:cs typeface="Times New Roman" panose="02020603050405020304" pitchFamily="18" charset="0"/>
              </a:rPr>
              <a:t>2</a:t>
            </a:r>
            <a:endParaRPr lang="nb-NO" dirty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endParaRPr lang="nb-NO" dirty="0" smtClean="0">
              <a:latin typeface="Symbol" panose="05050102010706020507" pitchFamily="18" charset="2"/>
              <a:cs typeface="Times New Roman" panose="02020603050405020304" pitchFamily="18" charset="0"/>
            </a:endParaRP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323528" y="2060848"/>
            <a:ext cx="8352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23528" y="2564904"/>
            <a:ext cx="8352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23528" y="1268760"/>
            <a:ext cx="8352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51520" y="2564904"/>
            <a:ext cx="8807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Note. :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 L 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loading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Y 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matrix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variances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covariances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Q 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endParaRPr lang="nb-N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residual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variances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G = 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Vector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regression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= </a:t>
            </a:r>
            <a:r>
              <a:rPr lang="nb-N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nb-N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form; </a:t>
            </a:r>
          </a:p>
          <a:p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Subscripts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vectors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matrices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indicate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form; f .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L</a:t>
            </a:r>
            <a:r>
              <a:rPr lang="nb-NO" baseline="-25000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1 </a:t>
            </a:r>
            <a:r>
              <a:rPr lang="nb-NO" dirty="0" smtClean="0">
                <a:latin typeface="Symbol" panose="05050102010706020507" pitchFamily="18" charset="2"/>
                <a:cs typeface="Times New Roman" panose="02020603050405020304" pitchFamily="18" charset="0"/>
              </a:rPr>
              <a:t>=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loadings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short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 </a:t>
            </a:r>
          </a:p>
          <a:p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nb-NO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nb-NO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N=1580. See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nb-N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nb-N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708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5109</TotalTime>
  <Words>105</Words>
  <Application>Microsoft Office PowerPoint</Application>
  <PresentationFormat>On-screen Show (4:3)</PresentationFormat>
  <Paragraphs>41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knuthag_adm</dc:creator>
  <cp:lastModifiedBy>knuthag_adm</cp:lastModifiedBy>
  <cp:revision>81</cp:revision>
  <cp:lastPrinted>2016-06-05T12:06:12Z</cp:lastPrinted>
  <dcterms:created xsi:type="dcterms:W3CDTF">2016-04-24T13:45:21Z</dcterms:created>
  <dcterms:modified xsi:type="dcterms:W3CDTF">2016-06-10T07:50:55Z</dcterms:modified>
</cp:coreProperties>
</file>